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57" r:id="rId1"/>
  </p:sldMasterIdLst>
  <p:sldIdLst>
    <p:sldId id="256" r:id="rId2"/>
    <p:sldId id="258" r:id="rId3"/>
    <p:sldId id="261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8863-F2D9-4CEA-9F73-125A0B779F5F}" type="datetimeFigureOut">
              <a:rPr lang="he-IL" smtClean="0"/>
              <a:t>כ"ו/ניסן/תש"ף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B25F-6D7D-4EBC-83E6-CF15D65129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8331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8863-F2D9-4CEA-9F73-125A0B779F5F}" type="datetimeFigureOut">
              <a:rPr lang="he-IL" smtClean="0"/>
              <a:t>כ"ו/ניסן/תש"ף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B25F-6D7D-4EBC-83E6-CF15D65129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58197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8863-F2D9-4CEA-9F73-125A0B779F5F}" type="datetimeFigureOut">
              <a:rPr lang="he-IL" smtClean="0"/>
              <a:t>כ"ו/ניסן/תש"ף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B25F-6D7D-4EBC-83E6-CF15D65129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5540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8863-F2D9-4CEA-9F73-125A0B779F5F}" type="datetimeFigureOut">
              <a:rPr lang="he-IL" smtClean="0"/>
              <a:t>כ"ו/ניסן/תש"ף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B25F-6D7D-4EBC-83E6-CF15D65129E0}" type="slidenum">
              <a:rPr lang="he-IL" smtClean="0"/>
              <a:t>‹#›</a:t>
            </a:fld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3224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8863-F2D9-4CEA-9F73-125A0B779F5F}" type="datetimeFigureOut">
              <a:rPr lang="he-IL" smtClean="0"/>
              <a:t>כ"ו/ניסן/תש"ף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B25F-6D7D-4EBC-83E6-CF15D65129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29043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עמוד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8863-F2D9-4CEA-9F73-125A0B779F5F}" type="datetimeFigureOut">
              <a:rPr lang="he-IL" smtClean="0"/>
              <a:t>כ"ו/ניסן/תש"ף</a:t>
            </a:fld>
            <a:endParaRPr lang="he-I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B25F-6D7D-4EBC-83E6-CF15D65129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65863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עמודת 3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8863-F2D9-4CEA-9F73-125A0B779F5F}" type="datetimeFigureOut">
              <a:rPr lang="he-IL" smtClean="0"/>
              <a:t>כ"ו/ניסן/תש"ף</a:t>
            </a:fld>
            <a:endParaRPr lang="he-I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B25F-6D7D-4EBC-83E6-CF15D65129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37246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8863-F2D9-4CEA-9F73-125A0B779F5F}" type="datetimeFigureOut">
              <a:rPr lang="he-IL" smtClean="0"/>
              <a:t>כ"ו/ניסן/תש"ף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B25F-6D7D-4EBC-83E6-CF15D65129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75873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8863-F2D9-4CEA-9F73-125A0B779F5F}" type="datetimeFigureOut">
              <a:rPr lang="he-IL" smtClean="0"/>
              <a:t>כ"ו/ניסן/תש"ף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B25F-6D7D-4EBC-83E6-CF15D65129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58510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8863-F2D9-4CEA-9F73-125A0B779F5F}" type="datetimeFigureOut">
              <a:rPr lang="he-IL" smtClean="0"/>
              <a:t>כ"ו/ניסן/תש"ף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B25F-6D7D-4EBC-83E6-CF15D65129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4976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8863-F2D9-4CEA-9F73-125A0B779F5F}" type="datetimeFigureOut">
              <a:rPr lang="he-IL" smtClean="0"/>
              <a:t>כ"ו/ניסן/תש"ף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B25F-6D7D-4EBC-83E6-CF15D65129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1923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8863-F2D9-4CEA-9F73-125A0B779F5F}" type="datetimeFigureOut">
              <a:rPr lang="he-IL" smtClean="0"/>
              <a:t>כ"ו/ניסן/תש"ף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B25F-6D7D-4EBC-83E6-CF15D65129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52296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8863-F2D9-4CEA-9F73-125A0B779F5F}" type="datetimeFigureOut">
              <a:rPr lang="he-IL" smtClean="0"/>
              <a:t>כ"ו/ניסן/תש"ף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B25F-6D7D-4EBC-83E6-CF15D65129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8765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8863-F2D9-4CEA-9F73-125A0B779F5F}" type="datetimeFigureOut">
              <a:rPr lang="he-IL" smtClean="0"/>
              <a:t>כ"ו/ניסן/תש"ף</a:t>
            </a:fld>
            <a:endParaRPr lang="he-I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B25F-6D7D-4EBC-83E6-CF15D65129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04616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8863-F2D9-4CEA-9F73-125A0B779F5F}" type="datetimeFigureOut">
              <a:rPr lang="he-IL" smtClean="0"/>
              <a:t>כ"ו/ניסן/תש"ף</a:t>
            </a:fld>
            <a:endParaRPr lang="he-I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B25F-6D7D-4EBC-83E6-CF15D65129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04276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8863-F2D9-4CEA-9F73-125A0B779F5F}" type="datetimeFigureOut">
              <a:rPr lang="he-IL" smtClean="0"/>
              <a:t>כ"ו/ניסן/תש"ף</a:t>
            </a:fld>
            <a:endParaRPr lang="he-I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B25F-6D7D-4EBC-83E6-CF15D65129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0077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8863-F2D9-4CEA-9F73-125A0B779F5F}" type="datetimeFigureOut">
              <a:rPr lang="he-IL" smtClean="0"/>
              <a:t>כ"ו/ניסן/תש"ף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B25F-6D7D-4EBC-83E6-CF15D65129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10982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4868863-F2D9-4CEA-9F73-125A0B779F5F}" type="datetimeFigureOut">
              <a:rPr lang="he-IL" smtClean="0"/>
              <a:t>כ"ו/ניסן/תש"ף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3B25F-6D7D-4EBC-83E6-CF15D65129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745572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dQln6DXVAc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id="{8683BC85-86DC-45FE-90BB-0DFDDFE41B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250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EE94F93-ABA1-44DD-A9C7-1FF389A3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275" y="571500"/>
            <a:ext cx="4414739" cy="1622321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he-IL" sz="2600" dirty="0"/>
              <a:t>אִם יוֹצְאִים מַגִּיעִים לִמְקוֹמוֹת נִפְלָאִים / ד"ר סוּס</a:t>
            </a:r>
            <a:br>
              <a:rPr lang="he-IL" sz="2600" b="0" dirty="0">
                <a:effectLst/>
              </a:rPr>
            </a:br>
            <a:br>
              <a:rPr lang="he-IL" sz="2600" dirty="0"/>
            </a:br>
            <a:endParaRPr lang="he-IL" sz="2600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EE4FA77-1316-4858-BF31-4D67EC717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r>
              <a:rPr lang="he-IL" sz="2400" dirty="0"/>
              <a:t>הַפְעִילוּ אֶת הַסִּרְטוֹן הַמְּצֹרָף:</a:t>
            </a:r>
            <a:endParaRPr lang="he-IL" sz="2400" b="0" dirty="0">
              <a:effectLst/>
            </a:endParaRPr>
          </a:p>
          <a:p>
            <a:pPr rtl="0"/>
            <a:r>
              <a:rPr lang="en-US" u="sng" dirty="0">
                <a:hlinkClick r:id="rId3"/>
              </a:rPr>
              <a:t>https://www.youtube.com/watch?v=ZdQln6DXVAc</a:t>
            </a:r>
            <a:endParaRPr lang="en-US" u="sng" dirty="0"/>
          </a:p>
        </p:txBody>
      </p:sp>
      <p:sp>
        <p:nvSpPr>
          <p:cNvPr id="2055" name="Freeform 31">
            <a:extLst>
              <a:ext uri="{FF2B5EF4-FFF2-40B4-BE49-F238E27FC236}">
                <a16:creationId xmlns:a16="http://schemas.microsoft.com/office/drawing/2014/main" id="{1288C528-6850-4309-8D5E-276D46744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6" name="Rectangle 74">
            <a:extLst>
              <a:ext uri="{FF2B5EF4-FFF2-40B4-BE49-F238E27FC236}">
                <a16:creationId xmlns:a16="http://schemas.microsoft.com/office/drawing/2014/main" id="{E83C4BF2-CE85-4725-91F5-903A0C253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5">
            <a:extLst>
              <a:ext uri="{FF2B5EF4-FFF2-40B4-BE49-F238E27FC236}">
                <a16:creationId xmlns:a16="http://schemas.microsoft.com/office/drawing/2014/main" id="{F7E85553-125B-468C-B123-443207482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2D43149-6654-445F-BEEB-64D7A8EFDF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8" r="11494"/>
          <a:stretch/>
        </p:blipFill>
        <p:spPr bwMode="auto">
          <a:xfrm>
            <a:off x="6093992" y="1266583"/>
            <a:ext cx="5449889" cy="4324831"/>
          </a:xfrm>
          <a:prstGeom prst="rect">
            <a:avLst/>
          </a:prstGeom>
          <a:noFill/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C1DE0CAB-0099-47AE-8A9D-F0C808666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97EE15BC-E297-406C-B6FA-5B1DB6DA66BE}"/>
              </a:ext>
            </a:extLst>
          </p:cNvPr>
          <p:cNvSpPr txBox="1"/>
          <p:nvPr/>
        </p:nvSpPr>
        <p:spPr>
          <a:xfrm>
            <a:off x="410275" y="5273040"/>
            <a:ext cx="4802404" cy="13388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Aft>
                <a:spcPts val="600"/>
              </a:spcAft>
            </a:pPr>
            <a:r>
              <a:rPr lang="he-IL" sz="2000" dirty="0"/>
              <a:t>שִׁמְרוּ אֶת הַמַּצֶּגֶת בַּמַּחְשֵׁב שֶׁלָּכֶם, וְהַמְשִׁיכוּ לַשְּׁקוּפִית הַבָּאָה </a:t>
            </a:r>
            <a:r>
              <a:rPr lang="he-IL" sz="2000" dirty="0">
                <a:sym typeface="Wingdings" panose="05000000000000000000" pitchFamily="2" charset="2"/>
              </a:rPr>
              <a:t></a:t>
            </a:r>
            <a:endParaRPr lang="he-IL" sz="2000" b="0" dirty="0">
              <a:effectLst/>
            </a:endParaRPr>
          </a:p>
          <a:p>
            <a:pPr>
              <a:spcAft>
                <a:spcPts val="600"/>
              </a:spcAft>
            </a:pPr>
            <a:br>
              <a:rPr lang="he-IL" dirty="0"/>
            </a:b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53577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7">
            <a:extLst>
              <a:ext uri="{FF2B5EF4-FFF2-40B4-BE49-F238E27FC236}">
                <a16:creationId xmlns:a16="http://schemas.microsoft.com/office/drawing/2014/main" id="{32454A55-8D0E-4288-BA8C-0F28467A2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A5941DC0-3F48-4A54-B86B-875A16CE3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he-IL" sz="3300" b="1" dirty="0"/>
              <a:t>מָה לָמַדְנוּ מֵהַסִּפּוּר?</a:t>
            </a:r>
            <a:br>
              <a:rPr lang="he-IL" sz="3300" dirty="0"/>
            </a:br>
            <a:endParaRPr lang="he-IL" sz="33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2BF945A-4452-4881-AF25-582DE1943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7BF02DAB-EEF0-487F-A106-B70843EA6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7789285-3B1E-4F1B-9F2A-9C8FFB47F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667000"/>
            <a:ext cx="6647220" cy="3539970"/>
          </a:xfrm>
        </p:spPr>
        <p:txBody>
          <a:bodyPr>
            <a:normAutofit/>
          </a:bodyPr>
          <a:lstStyle/>
          <a:p>
            <a:r>
              <a:rPr lang="he-IL" b="1" dirty="0">
                <a:solidFill>
                  <a:schemeClr val="bg1"/>
                </a:solidFill>
              </a:rPr>
              <a:t>א. לָאַחֲרוֹנָה שִׁגְרַת חַיֵּינוּ הִשְׁתַּנְּתָה וְיָצָאנוּ לְמַסָּע חָדָשׁ. אֵיזֶה הִזְדַּמְּנוּיוֹת חֲדָשׁוֹת אַתֶּם מַרְגִּישִׁים שֶׁאָסוּר לָכֶם לְפַסְפֵס? תְּנוּ </a:t>
            </a:r>
            <a:r>
              <a:rPr lang="he-IL" b="1" dirty="0" err="1">
                <a:solidFill>
                  <a:schemeClr val="bg1"/>
                </a:solidFill>
              </a:rPr>
              <a:t>דֻּגְמָא</a:t>
            </a:r>
            <a:r>
              <a:rPr lang="he-IL" b="1" dirty="0">
                <a:solidFill>
                  <a:schemeClr val="bg1"/>
                </a:solidFill>
              </a:rPr>
              <a:t> לְהִזְדַּמְּנוּת חֲדָשָׁה שֶׁנּוֹצְרָה לָכֶם בִּזְכוּת הַמַּצָּב הַזֶּה, הָאֵם אַתֶּם שְׂמֵחִים אוֹ עֲצוּבִים מֵהִזְדַּמְּנוּת זוֹ?</a:t>
            </a:r>
            <a:endParaRPr lang="he-IL" dirty="0">
              <a:solidFill>
                <a:schemeClr val="bg1"/>
              </a:solidFill>
            </a:endParaRPr>
          </a:p>
          <a:p>
            <a:r>
              <a:rPr lang="he-IL" dirty="0">
                <a:solidFill>
                  <a:schemeClr val="bg1"/>
                </a:solidFill>
              </a:rPr>
              <a:t>הַהִזְדַּמְּנוּיוֹת הַחֲדָשׁוֹת שֶׁלִּי...</a:t>
            </a:r>
            <a:endParaRPr lang="he-IL" b="0" dirty="0"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br>
              <a:rPr lang="he-IL" dirty="0">
                <a:solidFill>
                  <a:schemeClr val="bg1"/>
                </a:solidFill>
              </a:rPr>
            </a:br>
            <a:endParaRPr lang="he-IL" dirty="0">
              <a:solidFill>
                <a:schemeClr val="bg1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3080D11-5D7F-46E7-8FFE-11BCA9E1D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0885" y="2688763"/>
            <a:ext cx="4239298" cy="353997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375B8C75-59BF-49A0-BC4A-508AA2236D06}"/>
              </a:ext>
            </a:extLst>
          </p:cNvPr>
          <p:cNvSpPr txBox="1"/>
          <p:nvPr/>
        </p:nvSpPr>
        <p:spPr>
          <a:xfrm>
            <a:off x="0" y="6329646"/>
            <a:ext cx="42957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chemeClr val="accent1"/>
                </a:solidFill>
              </a:rPr>
              <a:t>שִׁמְרוּ אֶת הַמַּצֶּגֶת, וְהַמְשִׁיכוּ לַשְּׁקוּפִית הַבָּאָה </a:t>
            </a:r>
            <a:r>
              <a:rPr lang="he-IL" dirty="0">
                <a:solidFill>
                  <a:schemeClr val="accent1"/>
                </a:solidFill>
                <a:sym typeface="Wingdings" panose="05000000000000000000" pitchFamily="2" charset="2"/>
              </a:rPr>
              <a:t></a:t>
            </a:r>
            <a:endParaRPr lang="he-IL" dirty="0">
              <a:solidFill>
                <a:schemeClr val="accent1"/>
              </a:solidFill>
            </a:endParaRPr>
          </a:p>
          <a:p>
            <a:pPr algn="ctr"/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334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7">
            <a:extLst>
              <a:ext uri="{FF2B5EF4-FFF2-40B4-BE49-F238E27FC236}">
                <a16:creationId xmlns:a16="http://schemas.microsoft.com/office/drawing/2014/main" id="{32454A55-8D0E-4288-BA8C-0F28467A2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BF945A-4452-4881-AF25-582DE1943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7BF02DAB-EEF0-487F-A106-B70843EA6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439AC92-5B1C-4110-A78A-E0E74626A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4953"/>
            <a:ext cx="6771044" cy="3662018"/>
          </a:xfrm>
        </p:spPr>
        <p:txBody>
          <a:bodyPr>
            <a:normAutofit/>
          </a:bodyPr>
          <a:lstStyle/>
          <a:p>
            <a:r>
              <a:rPr lang="he-IL" b="1" dirty="0">
                <a:solidFill>
                  <a:schemeClr val="bg1"/>
                </a:solidFill>
              </a:rPr>
              <a:t>ב. כִּתְבוּ אֵיךְ הִרְגַּשְׁתֶּם כְּשֶׁשְּׁמַעְתֶּם אֶת הַסִּפּוּר? </a:t>
            </a:r>
          </a:p>
          <a:p>
            <a:r>
              <a:rPr lang="he-IL" dirty="0">
                <a:solidFill>
                  <a:schemeClr val="bg1"/>
                </a:solidFill>
              </a:rPr>
              <a:t>הִרְגַּשְׁתִּי...</a:t>
            </a:r>
          </a:p>
          <a:p>
            <a:pPr marL="0" indent="0">
              <a:buNone/>
            </a:pPr>
            <a:br>
              <a:rPr lang="he-IL" dirty="0">
                <a:solidFill>
                  <a:schemeClr val="bg1"/>
                </a:solidFill>
              </a:rPr>
            </a:br>
            <a:br>
              <a:rPr lang="he-IL" b="0" dirty="0">
                <a:solidFill>
                  <a:schemeClr val="bg1"/>
                </a:solidFill>
                <a:effectLst/>
              </a:rPr>
            </a:br>
            <a:br>
              <a:rPr lang="he-IL" b="0" dirty="0">
                <a:solidFill>
                  <a:schemeClr val="bg1"/>
                </a:solidFill>
                <a:effectLst/>
              </a:rPr>
            </a:br>
            <a:endParaRPr lang="he-IL" dirty="0">
              <a:solidFill>
                <a:schemeClr val="bg1"/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840BB7E8-7251-4FD2-806A-A55EDE6A39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7" r="1" b="1"/>
          <a:stretch/>
        </p:blipFill>
        <p:spPr bwMode="auto">
          <a:xfrm>
            <a:off x="7514443" y="2597522"/>
            <a:ext cx="4153682" cy="366201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כותרת 1">
            <a:extLst>
              <a:ext uri="{FF2B5EF4-FFF2-40B4-BE49-F238E27FC236}">
                <a16:creationId xmlns:a16="http://schemas.microsoft.com/office/drawing/2014/main" id="{951B8426-B66A-4355-B503-C8A0AC45F894}"/>
              </a:ext>
            </a:extLst>
          </p:cNvPr>
          <p:cNvSpPr txBox="1">
            <a:spLocks/>
          </p:cNvSpPr>
          <p:nvPr/>
        </p:nvSpPr>
        <p:spPr>
          <a:xfrm>
            <a:off x="648931" y="622738"/>
            <a:ext cx="9252154" cy="10166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lnSpc>
                <a:spcPct val="90000"/>
              </a:lnSpc>
            </a:pPr>
            <a:r>
              <a:rPr lang="he-IL" sz="3300" b="1" dirty="0"/>
              <a:t>מָה לָמַדְנוּ מֵהַסִּפּוּר?</a:t>
            </a:r>
            <a:br>
              <a:rPr lang="he-IL" sz="3300" dirty="0"/>
            </a:br>
            <a:endParaRPr lang="he-IL" sz="3300" dirty="0"/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3C6849B5-C975-4D9A-9AF8-9CDF56182D9B}"/>
              </a:ext>
            </a:extLst>
          </p:cNvPr>
          <p:cNvSpPr txBox="1"/>
          <p:nvPr/>
        </p:nvSpPr>
        <p:spPr>
          <a:xfrm>
            <a:off x="0" y="6329646"/>
            <a:ext cx="42957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chemeClr val="accent1"/>
                </a:solidFill>
              </a:rPr>
              <a:t>שִׁמְרוּ אֶת הַמַּצֶּגֶת, וְהַמְשִׁיכוּ לַשְּׁקוּפִית הַבָּאָה </a:t>
            </a:r>
            <a:r>
              <a:rPr lang="he-IL" dirty="0">
                <a:solidFill>
                  <a:schemeClr val="accent1"/>
                </a:solidFill>
                <a:sym typeface="Wingdings" panose="05000000000000000000" pitchFamily="2" charset="2"/>
              </a:rPr>
              <a:t></a:t>
            </a:r>
            <a:endParaRPr lang="he-IL" dirty="0">
              <a:solidFill>
                <a:schemeClr val="accent1"/>
              </a:solidFill>
            </a:endParaRPr>
          </a:p>
          <a:p>
            <a:pPr algn="ctr"/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52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Freeform 7">
            <a:extLst>
              <a:ext uri="{FF2B5EF4-FFF2-40B4-BE49-F238E27FC236}">
                <a16:creationId xmlns:a16="http://schemas.microsoft.com/office/drawing/2014/main" id="{32454A55-8D0E-4288-BA8C-0F28467A2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80A03963-CCE7-45DD-9E98-4C462CFBC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 vert="horz" lIns="91440" tIns="45720" rIns="91440" bIns="45720" rtlCol="0">
            <a:normAutofit/>
          </a:bodyPr>
          <a:lstStyle/>
          <a:p>
            <a:pPr algn="r" rtl="0">
              <a:lnSpc>
                <a:spcPct val="90000"/>
              </a:lnSpc>
            </a:pPr>
            <a:r>
              <a:rPr lang="he-IL" sz="3300" b="1" dirty="0"/>
              <a:t>מָה לָמַדְנוּ מֵהַסִּפּוּר?</a:t>
            </a:r>
            <a:endParaRPr lang="en-US" sz="3300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42BF945A-4452-4881-AF25-582DE1943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 5">
            <a:extLst>
              <a:ext uri="{FF2B5EF4-FFF2-40B4-BE49-F238E27FC236}">
                <a16:creationId xmlns:a16="http://schemas.microsoft.com/office/drawing/2014/main" id="{7BF02DAB-EEF0-487F-A106-B70843EA6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20922A9D-3A8E-468D-A614-C601D82A8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544953"/>
            <a:ext cx="5447069" cy="3662018"/>
          </a:xfrm>
        </p:spPr>
        <p:txBody>
          <a:bodyPr>
            <a:normAutofit/>
          </a:bodyPr>
          <a:lstStyle/>
          <a:p>
            <a:r>
              <a:rPr lang="he-IL" b="1" dirty="0">
                <a:solidFill>
                  <a:schemeClr val="bg1"/>
                </a:solidFill>
                <a:latin typeface="Arial" panose="020B0604020202020204" pitchFamily="34" charset="0"/>
              </a:rPr>
              <a:t>ג. כִּתְבוּ בְּמִשְׁפָּט אֶחָד מָה לְמַדְתֶּם מֵהַסִּפּוּר?</a:t>
            </a:r>
            <a:endParaRPr lang="he-IL" dirty="0">
              <a:solidFill>
                <a:schemeClr val="bg1"/>
              </a:solidFill>
            </a:endParaRPr>
          </a:p>
          <a:p>
            <a:r>
              <a:rPr lang="he-IL" dirty="0">
                <a:solidFill>
                  <a:schemeClr val="bg1"/>
                </a:solidFill>
                <a:latin typeface="Arial" panose="020B0604020202020204" pitchFamily="34" charset="0"/>
              </a:rPr>
              <a:t>לָמַדְתִּי שֶ...</a:t>
            </a:r>
            <a:endParaRPr lang="he-IL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CE2FEBE-280E-4497-A2DD-2E45276C0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4031" y="2544953"/>
            <a:ext cx="4932010" cy="366201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D1E024EA-243C-4949-904A-5E27C079B57D}"/>
              </a:ext>
            </a:extLst>
          </p:cNvPr>
          <p:cNvSpPr/>
          <p:nvPr/>
        </p:nvSpPr>
        <p:spPr>
          <a:xfrm>
            <a:off x="533399" y="5210111"/>
            <a:ext cx="34766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e-IL" sz="2000" dirty="0"/>
              <a:t>שִׁמְרוּ אֶת הַמַּצֶּגֶת בַּמַּחְשֵׁב שֶׁלָּכֶם, וְהַמְשִׁיכוּ לַשְּׁקוּפִית הַבָּאָה :)</a:t>
            </a:r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22DE5E69-C9AA-4D54-A9F5-26BB5A87E65E}"/>
              </a:ext>
            </a:extLst>
          </p:cNvPr>
          <p:cNvSpPr txBox="1"/>
          <p:nvPr/>
        </p:nvSpPr>
        <p:spPr>
          <a:xfrm>
            <a:off x="-276226" y="6416531"/>
            <a:ext cx="770572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chemeClr val="accent1"/>
                </a:solidFill>
              </a:rPr>
              <a:t>סִיַּמְתֶּם? נֶהֱדָר! שִׁמְרוּ אֶת הַמַּצֶּגֶת בַּמַּחְשֵׁב שֶׁלָּכֶם וְשִׁלְחוּ אֵלֵינוּ עִם הַתְּשׁוּבוֹת </a:t>
            </a:r>
            <a:r>
              <a:rPr lang="he-IL" dirty="0">
                <a:solidFill>
                  <a:schemeClr val="accent1"/>
                </a:solidFill>
                <a:sym typeface="Wingdings" panose="05000000000000000000" pitchFamily="2" charset="2"/>
              </a:rPr>
              <a:t></a:t>
            </a:r>
            <a:endParaRPr lang="he-IL" dirty="0">
              <a:solidFill>
                <a:schemeClr val="accent1"/>
              </a:solidFill>
            </a:endParaRPr>
          </a:p>
          <a:p>
            <a:pPr algn="ctr"/>
            <a:endParaRPr lang="he-IL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4639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יונים">
  <a:themeElements>
    <a:clrScheme name="יונים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יונים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יונים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161</Words>
  <Application>Microsoft Office PowerPoint</Application>
  <PresentationFormat>מסך רחב</PresentationFormat>
  <Paragraphs>20</Paragraphs>
  <Slides>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יונים</vt:lpstr>
      <vt:lpstr>מצגת של PowerPoint‏</vt:lpstr>
      <vt:lpstr>אִם יוֹצְאִים מַגִּיעִים לִמְקוֹמוֹת נִפְלָאִים / ד"ר סוּס  </vt:lpstr>
      <vt:lpstr>מָה לָמַדְנוּ מֵהַסִּפּוּר? </vt:lpstr>
      <vt:lpstr>מצגת של PowerPoint‏</vt:lpstr>
      <vt:lpstr>מָה לָמַדְנוּ מֵהַסִּפּוּר?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סיון דונסקוי</dc:creator>
  <cp:lastModifiedBy>Daphna</cp:lastModifiedBy>
  <cp:revision>4</cp:revision>
  <dcterms:created xsi:type="dcterms:W3CDTF">2020-04-20T10:58:34Z</dcterms:created>
  <dcterms:modified xsi:type="dcterms:W3CDTF">2020-04-20T11:16:00Z</dcterms:modified>
</cp:coreProperties>
</file>